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56" r:id="rId5"/>
    <p:sldId id="257" r:id="rId6"/>
    <p:sldId id="268" r:id="rId7"/>
    <p:sldId id="272" r:id="rId8"/>
    <p:sldId id="273" r:id="rId9"/>
    <p:sldId id="274" r:id="rId10"/>
    <p:sldId id="277" r:id="rId11"/>
    <p:sldId id="278" r:id="rId12"/>
    <p:sldId id="279" r:id="rId13"/>
    <p:sldId id="275" r:id="rId14"/>
    <p:sldId id="258" r:id="rId15"/>
    <p:sldId id="259" r:id="rId16"/>
    <p:sldId id="270" r:id="rId17"/>
    <p:sldId id="267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e Skartveit" initials="TS" lastIdx="1" clrIdx="0">
    <p:extLst>
      <p:ext uri="{19B8F6BF-5375-455C-9EA6-DF929625EA0E}">
        <p15:presenceInfo xmlns:p15="http://schemas.microsoft.com/office/powerpoint/2012/main" userId="S::Tone.Skartveit@cegal.com::1eecbbc7-902d-4a29-a47e-910eec405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2"/>
    <a:srgbClr val="F3733C"/>
    <a:srgbClr val="F5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1980" autoAdjust="0"/>
  </p:normalViewPr>
  <p:slideViewPr>
    <p:cSldViewPr snapToGrid="0">
      <p:cViewPr varScale="1">
        <p:scale>
          <a:sx n="102" d="100"/>
          <a:sy n="102" d="100"/>
        </p:scale>
        <p:origin x="7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ål Stian Bendiksen" userId="31003227-17d9-442e-978a-96c1b94ab671" providerId="ADAL" clId="{3220CE88-B443-4548-AD54-76FA165FDC49}"/>
    <pc:docChg chg="modSld">
      <pc:chgData name="Pål Stian Bendiksen" userId="31003227-17d9-442e-978a-96c1b94ab671" providerId="ADAL" clId="{3220CE88-B443-4548-AD54-76FA165FDC49}" dt="2022-03-07T10:02:05.260" v="33" actId="20577"/>
      <pc:docMkLst>
        <pc:docMk/>
      </pc:docMkLst>
      <pc:sldChg chg="modSp mod">
        <pc:chgData name="Pål Stian Bendiksen" userId="31003227-17d9-442e-978a-96c1b94ab671" providerId="ADAL" clId="{3220CE88-B443-4548-AD54-76FA165FDC49}" dt="2022-03-07T10:02:05.260" v="33" actId="20577"/>
        <pc:sldMkLst>
          <pc:docMk/>
          <pc:sldMk cId="685469488" sldId="256"/>
        </pc:sldMkLst>
        <pc:spChg chg="mod">
          <ac:chgData name="Pål Stian Bendiksen" userId="31003227-17d9-442e-978a-96c1b94ab671" providerId="ADAL" clId="{3220CE88-B443-4548-AD54-76FA165FDC49}" dt="2022-03-07T10:02:05.260" v="33" actId="20577"/>
          <ac:spMkLst>
            <pc:docMk/>
            <pc:sldMk cId="685469488" sldId="256"/>
            <ac:spMk id="2" creationId="{BD0105A3-7888-4813-8158-ABB02CD358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8E7-72BE-4B51-B154-07383A34544C}" type="datetimeFigureOut">
              <a:rPr lang="nb-NO" smtClean="0"/>
              <a:t>08.03.2022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B3C8-58D8-408F-8EA5-7B3C69EDCBB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91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5B3C8-58D8-408F-8EA5-7B3C69EDCBB2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700212"/>
            <a:ext cx="4254817" cy="2394267"/>
          </a:xfrm>
        </p:spPr>
        <p:txBody>
          <a:bodyPr anchor="b" anchorCtr="0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4254817" cy="853440"/>
          </a:xfrm>
          <a:ln>
            <a:noFill/>
          </a:ln>
        </p:spPr>
        <p:txBody>
          <a:bodyPr anchor="b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masterstyle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FB26A2D8-7D5C-BD44-B0A4-E40B805B6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725" y="1700213"/>
            <a:ext cx="6605588" cy="42433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6477EF-3977-492F-B14F-4E1A904D2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04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18849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ree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9D30B-D377-420C-BA3E-CBACECBE148C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6000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/>
            </a:lvl1pPr>
            <a:lvl2pPr marL="216000">
              <a:defRPr sz="2000"/>
            </a:lvl2pPr>
            <a:lvl3pPr marL="432000">
              <a:defRPr sz="1800"/>
            </a:lvl3pPr>
            <a:lvl4pPr marL="648000">
              <a:defRPr sz="1600"/>
            </a:lvl4pPr>
            <a:lvl5pPr marL="864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219B50-ACAC-4453-8C14-2948B59D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49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4861">
          <p15:clr>
            <a:srgbClr val="FBAE40"/>
          </p15:clr>
        </p15:guide>
        <p15:guide id="2" pos="47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6E16F73-6D14-B943-A6CE-B3E70326CDB0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1FF206B-0293-294E-B073-F59B05A6EC4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2156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924B37A6-58B0-C74E-B834-89D7E10CD4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4313" y="1933200"/>
            <a:ext cx="3420000" cy="4251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370419-7F43-429A-AD14-361930340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64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31" y="540000"/>
            <a:ext cx="5092049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432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67D42B0-1A81-42BC-8867-0FD1B0F3AE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4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102209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C3E8DD3-45A7-1A42-8601-0D04F3608F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6AA2729-4B73-4181-B003-A3CFBC1DA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90" y="6359948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3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D1335E3-D4D7-0241-8898-28977461A86C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16000">
              <a:defRPr sz="2000">
                <a:solidFill>
                  <a:schemeClr val="bg1"/>
                </a:solidFill>
              </a:defRPr>
            </a:lvl2pPr>
            <a:lvl3pPr marL="432000">
              <a:defRPr sz="1800">
                <a:solidFill>
                  <a:schemeClr val="bg1"/>
                </a:solidFill>
              </a:defRPr>
            </a:lvl3pPr>
            <a:lvl4pPr marL="648000">
              <a:defRPr sz="1600">
                <a:solidFill>
                  <a:schemeClr val="bg1"/>
                </a:solidFill>
              </a:defRPr>
            </a:lvl4pPr>
            <a:lvl5pPr marL="864000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59462"/>
            <a:ext cx="5181600" cy="4821738"/>
          </a:xfrm>
          <a:solidFill>
            <a:schemeClr val="bg1"/>
          </a:solidFill>
        </p:spPr>
        <p:txBody>
          <a:bodyPr lIns="360000" tIns="572400" rIns="360000" bIns="0"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2A58C-3FB4-42DB-8344-9158241BB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53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9B2879-F498-AD4E-B0FB-4FFDD160FFEB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91541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287489-F445-6042-BC2E-E671AF3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D34BA-D2D9-E543-A82D-92329B72F116}" type="datetime1">
              <a:rPr lang="nb-NO" smtClean="0"/>
              <a:t>08.03.2022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3C74A22-6287-574B-AAF3-74B45D2B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202" y="6356350"/>
            <a:ext cx="562559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E6B4E85-6451-E14A-B74D-AFC134F58FBB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9FF72E-E364-4F0C-A778-C71790FDC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73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24E0210A-99A7-F54B-B96D-311478362A63}"/>
              </a:ext>
            </a:extLst>
          </p:cNvPr>
          <p:cNvSpPr/>
          <p:nvPr userDrawn="1"/>
        </p:nvSpPr>
        <p:spPr>
          <a:xfrm>
            <a:off x="0" y="1645625"/>
            <a:ext cx="12192000" cy="3429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FCDF54C-59F3-424E-9FCD-83AB1A2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0F713F-E506-D045-8317-CAC93BF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8">
            <a:extLst>
              <a:ext uri="{FF2B5EF4-FFF2-40B4-BE49-F238E27FC236}">
                <a16:creationId xmlns:a16="http://schemas.microsoft.com/office/drawing/2014/main" id="{DD7BA47B-47B0-1942-8945-9AF17E5D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2CEA1266-B87D-D24C-87F3-FB31D20FD1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9122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665B8C25-B86D-F34E-A0AD-701DFABC4B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8396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542B3928-476D-694F-A1BB-9AD3B22BE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7720" y="1645625"/>
            <a:ext cx="24408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08D37D36-C96D-C946-BFCB-C79DF7DC8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8544" y="1645625"/>
            <a:ext cx="2444400" cy="3429000"/>
          </a:xfrm>
          <a:solidFill>
            <a:schemeClr val="bg1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899850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9">
            <a:extLst>
              <a:ext uri="{FF2B5EF4-FFF2-40B4-BE49-F238E27FC236}">
                <a16:creationId xmlns:a16="http://schemas.microsoft.com/office/drawing/2014/main" id="{EABD7829-CC11-E84C-8942-683C100B6A3B}"/>
              </a:ext>
            </a:extLst>
          </p:cNvPr>
          <p:cNvSpPr/>
          <p:nvPr userDrawn="1"/>
        </p:nvSpPr>
        <p:spPr>
          <a:xfrm>
            <a:off x="6112650" y="1"/>
            <a:ext cx="6079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B0EF30-5916-3D46-B6CB-4451B11E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879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6B7A2-83F0-944B-9301-19ED24EE966B}" type="datetime1">
              <a:rPr lang="nb-NO" smtClean="0"/>
              <a:pPr/>
              <a:t>08.03.2022</a:t>
            </a:fld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B6383FA-D652-654B-BC07-1F2475ED8A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250" y="-17250"/>
            <a:ext cx="2030400" cy="1726987"/>
          </a:xfrm>
          <a:blipFill>
            <a:blip r:embed="rId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6" name="Plassholder for bilde 8">
            <a:extLst>
              <a:ext uri="{FF2B5EF4-FFF2-40B4-BE49-F238E27FC236}">
                <a16:creationId xmlns:a16="http://schemas.microsoft.com/office/drawing/2014/main" id="{DC0E5D3B-86CD-AE4F-9623-1D70C118F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49725" y="-17250"/>
            <a:ext cx="2030400" cy="1726987"/>
          </a:xfrm>
          <a:blipFill>
            <a:blip r:embed="rId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7" name="Plassholder for bilde 8">
            <a:extLst>
              <a:ext uri="{FF2B5EF4-FFF2-40B4-BE49-F238E27FC236}">
                <a16:creationId xmlns:a16="http://schemas.microsoft.com/office/drawing/2014/main" id="{4FEAB2D0-F9A6-F84B-A591-00BE73B3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01975" y="1386038"/>
            <a:ext cx="2030400" cy="2037300"/>
          </a:xfr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AFC37925-092E-AD4A-B5F1-2FD5B329C4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5250" y="1709738"/>
            <a:ext cx="2030400" cy="1713600"/>
          </a:xfr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9" name="Plassholder for bilde 8">
            <a:extLst>
              <a:ext uri="{FF2B5EF4-FFF2-40B4-BE49-F238E27FC236}">
                <a16:creationId xmlns:a16="http://schemas.microsoft.com/office/drawing/2014/main" id="{B9174E3E-D468-9A49-A7FF-BA50C80544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49725" y="1709738"/>
            <a:ext cx="2030400" cy="1713600"/>
          </a:xfrm>
          <a:blipFill>
            <a:blip r:embed="rId6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0" name="Plassholder for bilde 8">
            <a:extLst>
              <a:ext uri="{FF2B5EF4-FFF2-40B4-BE49-F238E27FC236}">
                <a16:creationId xmlns:a16="http://schemas.microsoft.com/office/drawing/2014/main" id="{2DE0B711-6272-794C-BE2C-5827D3EEA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1975" y="3423338"/>
            <a:ext cx="2030400" cy="1713600"/>
          </a:xfr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1" name="Plassholder for bilde 8">
            <a:extLst>
              <a:ext uri="{FF2B5EF4-FFF2-40B4-BE49-F238E27FC236}">
                <a16:creationId xmlns:a16="http://schemas.microsoft.com/office/drawing/2014/main" id="{91B4DC1D-C1D3-7E48-9C36-8FC729EC8C9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5250" y="3423338"/>
            <a:ext cx="2030400" cy="1713600"/>
          </a:xfrm>
          <a:blipFill>
            <a:blip r:embed="rId8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Plassholder for bilde 8">
            <a:extLst>
              <a:ext uri="{FF2B5EF4-FFF2-40B4-BE49-F238E27FC236}">
                <a16:creationId xmlns:a16="http://schemas.microsoft.com/office/drawing/2014/main" id="{559B5E80-FCD6-734F-9A9E-ABA094AB9F1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9725" y="3423338"/>
            <a:ext cx="2030400" cy="1713600"/>
          </a:xfrm>
          <a:blipFill>
            <a:blip r:embed="rId9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3" name="Plassholder for bilde 8">
            <a:extLst>
              <a:ext uri="{FF2B5EF4-FFF2-40B4-BE49-F238E27FC236}">
                <a16:creationId xmlns:a16="http://schemas.microsoft.com/office/drawing/2014/main" id="{07C796F3-DF2F-9047-84A0-412D122274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975" y="5136938"/>
            <a:ext cx="2030400" cy="1713600"/>
          </a:xfrm>
          <a:blipFill>
            <a:blip r:embed="rId10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5" name="Plassholder for bilde 8">
            <a:extLst>
              <a:ext uri="{FF2B5EF4-FFF2-40B4-BE49-F238E27FC236}">
                <a16:creationId xmlns:a16="http://schemas.microsoft.com/office/drawing/2014/main" id="{37ACFAEB-28F9-D44C-B7E6-F1FFAABB772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81398" y="5136938"/>
            <a:ext cx="2198727" cy="1713600"/>
          </a:xfrm>
          <a:blipFill>
            <a:blip r:embed="rId11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C26F7167-904F-364C-AE2F-EC0A55D7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5545137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8" name="Plassholder for innhold 3">
            <a:extLst>
              <a:ext uri="{FF2B5EF4-FFF2-40B4-BE49-F238E27FC236}">
                <a16:creationId xmlns:a16="http://schemas.microsoft.com/office/drawing/2014/main" id="{27A77686-DEC8-DE42-A4E4-B92BA6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933200"/>
            <a:ext cx="5275880" cy="4248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16000">
              <a:defRPr sz="2000">
                <a:solidFill>
                  <a:schemeClr val="tx1"/>
                </a:solidFill>
              </a:defRPr>
            </a:lvl2pPr>
            <a:lvl3pPr marL="432000">
              <a:defRPr sz="1800">
                <a:solidFill>
                  <a:schemeClr val="tx1"/>
                </a:solidFill>
              </a:defRPr>
            </a:lvl3pPr>
            <a:lvl4pPr marL="648000">
              <a:defRPr sz="1600">
                <a:solidFill>
                  <a:schemeClr val="tx1"/>
                </a:solidFill>
              </a:defRPr>
            </a:lvl4pPr>
            <a:lvl5pPr marL="864000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4" name="Plassholder for bilde 8">
            <a:extLst>
              <a:ext uri="{FF2B5EF4-FFF2-40B4-BE49-F238E27FC236}">
                <a16:creationId xmlns:a16="http://schemas.microsoft.com/office/drawing/2014/main" id="{EF7FDB89-5F19-7A40-9215-A6A8084B5C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5250" y="5136938"/>
            <a:ext cx="2030400" cy="1713600"/>
          </a:xfrm>
          <a:blipFill>
            <a:blip r:embed="rId12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Plassholder for bilde 8">
            <a:extLst>
              <a:ext uri="{FF2B5EF4-FFF2-40B4-BE49-F238E27FC236}">
                <a16:creationId xmlns:a16="http://schemas.microsoft.com/office/drawing/2014/main" id="{82957F9E-DE3D-5D44-BF7A-535924B8E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1975" y="-17250"/>
            <a:ext cx="2030400" cy="1726987"/>
          </a:xfrm>
          <a:blipFill>
            <a:blip r:embed="rId13">
              <a:alphaModFix amt="88000"/>
            </a:blip>
            <a:stretch>
              <a:fillRect/>
            </a:stretch>
          </a:blip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482070-F438-4EEE-A33C-15C6665E96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75" y="635635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20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0C8DB851-C926-9544-896C-802DAAE531D5}"/>
              </a:ext>
            </a:extLst>
          </p:cNvPr>
          <p:cNvSpPr/>
          <p:nvPr userDrawn="1"/>
        </p:nvSpPr>
        <p:spPr>
          <a:xfrm>
            <a:off x="0" y="1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58C1F1F-F61C-8C40-A010-4FA29386D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700213"/>
            <a:ext cx="7284290" cy="1728788"/>
          </a:xfrm>
        </p:spPr>
        <p:txBody>
          <a:bodyPr anchor="b" anchorCtr="0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D0BE4D5-F350-4246-BFB8-E1E589AB0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429000"/>
            <a:ext cx="7284290" cy="1518920"/>
          </a:xfrm>
        </p:spPr>
        <p:txBody>
          <a:bodyPr tIns="180000"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85B2F0-7A74-204D-8399-6A285F34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9268688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D554A81-750F-AB49-BBAC-89F4154C251F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/>
              <a:t>CEGAL.COM | SYSCO.NO</a:t>
            </a:r>
          </a:p>
        </p:txBody>
      </p:sp>
      <p:sp>
        <p:nvSpPr>
          <p:cNvPr id="62" name="Plassholder for bilde 8">
            <a:extLst>
              <a:ext uri="{FF2B5EF4-FFF2-40B4-BE49-F238E27FC236}">
                <a16:creationId xmlns:a16="http://schemas.microsoft.com/office/drawing/2014/main" id="{85BA6AA7-D495-4752-9561-8334B819E0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69778" y="1700212"/>
            <a:ext cx="45719" cy="1728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63" name="Plassholder for bilde 8">
            <a:extLst>
              <a:ext uri="{FF2B5EF4-FFF2-40B4-BE49-F238E27FC236}">
                <a16:creationId xmlns:a16="http://schemas.microsoft.com/office/drawing/2014/main" id="{99797D77-D69D-4C28-96F0-9FFED1AA3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269519" y="1700212"/>
            <a:ext cx="45719" cy="1728000"/>
          </a:xfrm>
          <a:solidFill>
            <a:srgbClr val="FF6D2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205D34-B5D2-4222-8778-8285F734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647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7A7C-690B-4790-B304-FAA85D98B960}"/>
              </a:ext>
            </a:extLst>
          </p:cNvPr>
          <p:cNvSpPr/>
          <p:nvPr userDrawn="1"/>
        </p:nvSpPr>
        <p:spPr>
          <a:xfrm>
            <a:off x="0" y="0"/>
            <a:ext cx="12192000" cy="1700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798" y="-11351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2E736A7-437F-BE40-B298-2CA019538F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048584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endParaRPr lang="nb-NO" dirty="0"/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57439D1C-A87E-A74B-B7F9-4C68B2EEFA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4094480"/>
            <a:ext cx="5545137" cy="85344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Kontaktinfo</a:t>
            </a:r>
          </a:p>
        </p:txBody>
      </p:sp>
      <p:sp>
        <p:nvSpPr>
          <p:cNvPr id="11" name="TekstSylinder 11">
            <a:extLst>
              <a:ext uri="{FF2B5EF4-FFF2-40B4-BE49-F238E27FC236}">
                <a16:creationId xmlns:a16="http://schemas.microsoft.com/office/drawing/2014/main" id="{268CD16F-CAAC-B944-8EEF-9AA14E0EA71B}"/>
              </a:ext>
            </a:extLst>
          </p:cNvPr>
          <p:cNvSpPr txBox="1"/>
          <p:nvPr userDrawn="1"/>
        </p:nvSpPr>
        <p:spPr>
          <a:xfrm>
            <a:off x="550863" y="6461968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tx1"/>
                </a:solidFill>
              </a:rPr>
              <a:t>CEGAL.COM | SYSCO.NO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11874E-5434-4CE0-80D7-494E7D15F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59" y="510659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D1A9B1E-696A-2747-BE65-44BDF5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1" name="TekstSylinder 11">
            <a:extLst>
              <a:ext uri="{FF2B5EF4-FFF2-40B4-BE49-F238E27FC236}">
                <a16:creationId xmlns:a16="http://schemas.microsoft.com/office/drawing/2014/main" id="{C91A2414-A628-4756-9FFA-37CF69FED544}"/>
              </a:ext>
            </a:extLst>
          </p:cNvPr>
          <p:cNvSpPr txBox="1"/>
          <p:nvPr userDrawn="1"/>
        </p:nvSpPr>
        <p:spPr>
          <a:xfrm>
            <a:off x="5322551" y="6216274"/>
            <a:ext cx="1546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2"/>
                </a:solidFill>
              </a:rPr>
              <a:t>CEGAL.COM | SYSCO.NO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070D4A-0F0B-4631-A24E-DAC6B3DADDF6}"/>
              </a:ext>
            </a:extLst>
          </p:cNvPr>
          <p:cNvSpPr/>
          <p:nvPr userDrawn="1"/>
        </p:nvSpPr>
        <p:spPr>
          <a:xfrm>
            <a:off x="4186487" y="1519487"/>
            <a:ext cx="3819026" cy="3819026"/>
          </a:xfrm>
          <a:prstGeom prst="ellipse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26227-5AD2-4AED-8BD8-9A556576B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5575523"/>
            <a:ext cx="2345839" cy="4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3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DBE4EC-6150-4FBF-89DA-1CA28DD6F7FA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950248"/>
            <a:ext cx="2499333" cy="4248000"/>
          </a:xfrm>
        </p:spPr>
        <p:txBody>
          <a:bodyPr/>
          <a:lstStyle>
            <a:lvl1pPr marL="0" indent="0" algn="r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 marL="216000" indent="0" algn="r">
              <a:buNone/>
              <a:defRPr>
                <a:solidFill>
                  <a:schemeClr val="bg1"/>
                </a:solidFill>
              </a:defRPr>
            </a:lvl2pPr>
            <a:lvl3pPr marL="432000" indent="0" algn="r">
              <a:buNone/>
              <a:defRPr>
                <a:solidFill>
                  <a:schemeClr val="bg1"/>
                </a:solidFill>
              </a:defRPr>
            </a:lvl3pPr>
            <a:lvl4pPr marL="648000" indent="0" algn="r">
              <a:buNone/>
              <a:defRPr>
                <a:solidFill>
                  <a:schemeClr val="bg1"/>
                </a:solidFill>
              </a:defRPr>
            </a:lvl4pPr>
            <a:lvl5pPr marL="8640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Sidetall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4871" y="1950248"/>
            <a:ext cx="3793361" cy="4248000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Agendapunkter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D0BEB9-BD23-4B62-A5C7-F25F97371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33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34982-2324-4C2C-8410-048D5A4B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08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D1817-7582-4653-9C03-AF785EF99F4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33994"/>
            <a:ext cx="10610826" cy="42444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87D4F6-9AEE-490A-9078-3A7209131F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AA44204-41D0-4F4E-9368-7198A529466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7FF358-28C2-CB45-BE24-F3209FD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FB8897-41CA-2A4D-9266-F89145EE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C01D8D-C960-F849-B37D-FCFD86D1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A5475F-677D-40F9-9739-C9CAC99B74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0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47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 parts"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3E65E0-BE79-477E-B478-94C90FDAD051}"/>
              </a:ext>
            </a:extLst>
          </p:cNvPr>
          <p:cNvSpPr/>
          <p:nvPr userDrawn="1"/>
        </p:nvSpPr>
        <p:spPr>
          <a:xfrm>
            <a:off x="301214" y="1807285"/>
            <a:ext cx="11890786" cy="43711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‹#›</a:t>
            </a:fld>
            <a:endParaRPr lang="nb-NO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B4070A-677A-4ACA-83F5-35096F2ED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6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887FCB3-AEB4-0B42-8BDA-E259411E8842}"/>
              </a:ext>
            </a:extLst>
          </p:cNvPr>
          <p:cNvSpPr/>
          <p:nvPr userDrawn="1"/>
        </p:nvSpPr>
        <p:spPr>
          <a:xfrm>
            <a:off x="0" y="1700213"/>
            <a:ext cx="12192000" cy="5157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2E0EFBE-95E5-0A49-8E1F-98074A78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60E27C-483A-B149-9609-A4DE2EC72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C96A2F9-8B87-2C40-AFD0-91360035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3200"/>
            <a:ext cx="5181600" cy="42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490C4DC-10CF-6F4B-99BB-3BCF0D8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A895C-ACFE-498E-B5B8-5DFD794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7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135463A-77A2-2641-B0EB-6383B22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4FD843-084C-6141-8B9E-A787019C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33994"/>
            <a:ext cx="10610826" cy="42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ED2FAC-36D0-3F4F-9092-4EAE49FB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8798" y="-60393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7613B9-3A51-A541-A9A3-C49A08C9F177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762530-FF10-4B9B-AE4F-830F05F3D8BC}"/>
              </a:ext>
            </a:extLst>
          </p:cNvPr>
          <p:cNvGrpSpPr/>
          <p:nvPr userDrawn="1"/>
        </p:nvGrpSpPr>
        <p:grpSpPr>
          <a:xfrm>
            <a:off x="12262584" y="3723822"/>
            <a:ext cx="2342707" cy="3070970"/>
            <a:chOff x="-3292300" y="1323872"/>
            <a:chExt cx="3600539" cy="532696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2BD22-BE8D-4E3C-A4CD-383FC6C10A6C}"/>
                </a:ext>
              </a:extLst>
            </p:cNvPr>
            <p:cNvSpPr/>
            <p:nvPr/>
          </p:nvSpPr>
          <p:spPr>
            <a:xfrm>
              <a:off x="-1525524" y="1323872"/>
              <a:ext cx="544830" cy="386334"/>
            </a:xfrm>
            <a:prstGeom prst="rect">
              <a:avLst/>
            </a:prstGeom>
            <a:solidFill>
              <a:srgbClr val="FF6D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087836-A3BE-4A14-86D9-70919743ECC0}"/>
                </a:ext>
              </a:extLst>
            </p:cNvPr>
            <p:cNvSpPr/>
            <p:nvPr/>
          </p:nvSpPr>
          <p:spPr>
            <a:xfrm>
              <a:off x="-1525524" y="1859890"/>
              <a:ext cx="544830" cy="3863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1197A-29E4-4351-B73F-BE0FACA6796C}"/>
                </a:ext>
              </a:extLst>
            </p:cNvPr>
            <p:cNvSpPr/>
            <p:nvPr/>
          </p:nvSpPr>
          <p:spPr>
            <a:xfrm>
              <a:off x="-1525524" y="2426721"/>
              <a:ext cx="544830" cy="38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BA628B-4848-4192-B394-748AA69096F8}"/>
                </a:ext>
              </a:extLst>
            </p:cNvPr>
            <p:cNvSpPr/>
            <p:nvPr/>
          </p:nvSpPr>
          <p:spPr>
            <a:xfrm>
              <a:off x="-1525524" y="2957209"/>
              <a:ext cx="544830" cy="386334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37DABE-A93C-48E8-A870-E2069770741A}"/>
                </a:ext>
              </a:extLst>
            </p:cNvPr>
            <p:cNvSpPr/>
            <p:nvPr/>
          </p:nvSpPr>
          <p:spPr>
            <a:xfrm>
              <a:off x="-1525524" y="3493228"/>
              <a:ext cx="544830" cy="386334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EC60DC-EB8E-4F2C-BAF5-12AF2838B779}"/>
                </a:ext>
              </a:extLst>
            </p:cNvPr>
            <p:cNvSpPr/>
            <p:nvPr/>
          </p:nvSpPr>
          <p:spPr>
            <a:xfrm>
              <a:off x="-1525524" y="4060058"/>
              <a:ext cx="544830" cy="38633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649382-1BA1-4F34-A76D-095B35A8B4F5}"/>
                </a:ext>
              </a:extLst>
            </p:cNvPr>
            <p:cNvSpPr/>
            <p:nvPr/>
          </p:nvSpPr>
          <p:spPr>
            <a:xfrm>
              <a:off x="-1525524" y="4627982"/>
              <a:ext cx="544830" cy="386334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611B1B-73AB-460D-8959-59099743A49E}"/>
                </a:ext>
              </a:extLst>
            </p:cNvPr>
            <p:cNvSpPr/>
            <p:nvPr/>
          </p:nvSpPr>
          <p:spPr>
            <a:xfrm>
              <a:off x="-1525524" y="5164001"/>
              <a:ext cx="544830" cy="386334"/>
            </a:xfrm>
            <a:prstGeom prst="rect">
              <a:avLst/>
            </a:prstGeom>
            <a:solidFill>
              <a:srgbClr val="FF9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440B084-8E08-4B9B-801B-733981DA3710}"/>
                </a:ext>
              </a:extLst>
            </p:cNvPr>
            <p:cNvSpPr/>
            <p:nvPr/>
          </p:nvSpPr>
          <p:spPr>
            <a:xfrm>
              <a:off x="-1525524" y="5730831"/>
              <a:ext cx="544830" cy="386334"/>
            </a:xfrm>
            <a:prstGeom prst="rect">
              <a:avLst/>
            </a:prstGeom>
            <a:solidFill>
              <a:srgbClr val="7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CF7063-355C-4239-A8A2-A3970D9CA8E4}"/>
                </a:ext>
              </a:extLst>
            </p:cNvPr>
            <p:cNvSpPr/>
            <p:nvPr/>
          </p:nvSpPr>
          <p:spPr>
            <a:xfrm>
              <a:off x="-1525524" y="6264503"/>
              <a:ext cx="544830" cy="386334"/>
            </a:xfrm>
            <a:prstGeom prst="rect">
              <a:avLst/>
            </a:prstGeom>
            <a:solidFill>
              <a:srgbClr val="4E8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800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4093FFE7-B286-4CDF-81DA-5774E21F09A2}"/>
                </a:ext>
              </a:extLst>
            </p:cNvPr>
            <p:cNvSpPr/>
            <p:nvPr/>
          </p:nvSpPr>
          <p:spPr>
            <a:xfrm>
              <a:off x="-1838474" y="1386591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EE7F9E-18A7-42FF-BF3F-8620DAA7A554}"/>
                </a:ext>
              </a:extLst>
            </p:cNvPr>
            <p:cNvSpPr txBox="1"/>
            <p:nvPr/>
          </p:nvSpPr>
          <p:spPr>
            <a:xfrm>
              <a:off x="-3225314" y="1801239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Main colours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28765068-E27E-4052-AB87-C0F9647DC604}"/>
                </a:ext>
              </a:extLst>
            </p:cNvPr>
            <p:cNvSpPr/>
            <p:nvPr/>
          </p:nvSpPr>
          <p:spPr>
            <a:xfrm>
              <a:off x="-1905460" y="3204868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6FCF52-A107-44A4-96FB-CD5E2A6E84E4}"/>
                </a:ext>
              </a:extLst>
            </p:cNvPr>
            <p:cNvSpPr txBox="1"/>
            <p:nvPr/>
          </p:nvSpPr>
          <p:spPr>
            <a:xfrm>
              <a:off x="-3292300" y="3726291"/>
              <a:ext cx="1565149" cy="37371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Neutrals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474AD0B6-64AD-401E-BB66-2C1EDE69CF44}"/>
                </a:ext>
              </a:extLst>
            </p:cNvPr>
            <p:cNvSpPr/>
            <p:nvPr/>
          </p:nvSpPr>
          <p:spPr>
            <a:xfrm>
              <a:off x="-1905460" y="5188000"/>
              <a:ext cx="178308" cy="14165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19DFF8-0CE4-4403-8884-3768BE05DF7A}"/>
                </a:ext>
              </a:extLst>
            </p:cNvPr>
            <p:cNvSpPr txBox="1"/>
            <p:nvPr/>
          </p:nvSpPr>
          <p:spPr>
            <a:xfrm>
              <a:off x="-3292300" y="5602648"/>
              <a:ext cx="1565149" cy="58726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Cegal Additional</a:t>
              </a:r>
            </a:p>
            <a:p>
              <a:pPr algn="ctr"/>
              <a:r>
                <a:rPr lang="en-GB" sz="800" dirty="0"/>
                <a:t>colours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729908-32DE-407B-8523-DF42DBE8706C}"/>
                </a:ext>
              </a:extLst>
            </p:cNvPr>
            <p:cNvSpPr txBox="1"/>
            <p:nvPr/>
          </p:nvSpPr>
          <p:spPr>
            <a:xfrm>
              <a:off x="-1256909" y="1417594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255/109/34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5A47F0-7ACF-41BF-A46B-E7ED1CE2BE47}"/>
                </a:ext>
              </a:extLst>
            </p:cNvPr>
            <p:cNvSpPr txBox="1"/>
            <p:nvPr/>
          </p:nvSpPr>
          <p:spPr>
            <a:xfrm>
              <a:off x="-1256909" y="1965415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0/0/0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43A09-32B1-4A0F-8847-198A949530D9}"/>
                </a:ext>
              </a:extLst>
            </p:cNvPr>
            <p:cNvSpPr txBox="1"/>
            <p:nvPr/>
          </p:nvSpPr>
          <p:spPr>
            <a:xfrm>
              <a:off x="-1256909" y="2546819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255/255/255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EA6EB1-16DF-473A-BE0B-1F30B7DEF7D3}"/>
                </a:ext>
              </a:extLst>
            </p:cNvPr>
            <p:cNvSpPr txBox="1"/>
            <p:nvPr/>
          </p:nvSpPr>
          <p:spPr>
            <a:xfrm>
              <a:off x="-1256909" y="305285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241/241/241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C5B85F-AE3F-45DE-8CD2-86059D3DF6F5}"/>
                </a:ext>
              </a:extLst>
            </p:cNvPr>
            <p:cNvSpPr txBox="1"/>
            <p:nvPr/>
          </p:nvSpPr>
          <p:spPr>
            <a:xfrm>
              <a:off x="-1256909" y="3592933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218/218/218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29AE5E-18D1-4250-83FB-26C2B6C6D1BB}"/>
                </a:ext>
              </a:extLst>
            </p:cNvPr>
            <p:cNvSpPr txBox="1"/>
            <p:nvPr/>
          </p:nvSpPr>
          <p:spPr>
            <a:xfrm>
              <a:off x="-1256909" y="4106408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178/178/178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A77309-A6E0-4281-A38F-F879C8230419}"/>
                </a:ext>
              </a:extLst>
            </p:cNvPr>
            <p:cNvSpPr txBox="1"/>
            <p:nvPr/>
          </p:nvSpPr>
          <p:spPr>
            <a:xfrm>
              <a:off x="-1256909" y="4686746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 dirty="0"/>
                <a:t>87/87/86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C4EA32-DE4A-4C5C-8171-89DF340FD1A0}"/>
                </a:ext>
              </a:extLst>
            </p:cNvPr>
            <p:cNvSpPr txBox="1"/>
            <p:nvPr/>
          </p:nvSpPr>
          <p:spPr>
            <a:xfrm>
              <a:off x="-1256909" y="5259161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255/157/110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7E4422-8138-4EC6-9F5F-E1FB1517B4BF}"/>
                </a:ext>
              </a:extLst>
            </p:cNvPr>
            <p:cNvSpPr txBox="1"/>
            <p:nvPr/>
          </p:nvSpPr>
          <p:spPr>
            <a:xfrm>
              <a:off x="-1256909" y="577183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119/197/213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958CBB-FAC0-48E1-8989-C42E9C68B33E}"/>
                </a:ext>
              </a:extLst>
            </p:cNvPr>
            <p:cNvSpPr txBox="1"/>
            <p:nvPr/>
          </p:nvSpPr>
          <p:spPr>
            <a:xfrm>
              <a:off x="-1256909" y="6338667"/>
              <a:ext cx="1565148" cy="238004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800"/>
                <a:t>78/135/160</a:t>
              </a:r>
            </a:p>
          </p:txBody>
        </p:sp>
      </p:grpSp>
      <p:grpSp>
        <p:nvGrpSpPr>
          <p:cNvPr id="65" name="Gruppe 7">
            <a:extLst>
              <a:ext uri="{FF2B5EF4-FFF2-40B4-BE49-F238E27FC236}">
                <a16:creationId xmlns:a16="http://schemas.microsoft.com/office/drawing/2014/main" id="{83E82378-55A2-4250-9314-3DC64BEA8A26}"/>
              </a:ext>
            </a:extLst>
          </p:cNvPr>
          <p:cNvGrpSpPr/>
          <p:nvPr userDrawn="1"/>
        </p:nvGrpSpPr>
        <p:grpSpPr>
          <a:xfrm>
            <a:off x="12539849" y="0"/>
            <a:ext cx="1731568" cy="3397251"/>
            <a:chOff x="12252770" y="0"/>
            <a:chExt cx="1731568" cy="3397251"/>
          </a:xfrm>
        </p:grpSpPr>
        <p:grpSp>
          <p:nvGrpSpPr>
            <p:cNvPr id="66" name="Gruppe 109">
              <a:extLst>
                <a:ext uri="{FF2B5EF4-FFF2-40B4-BE49-F238E27FC236}">
                  <a16:creationId xmlns:a16="http://schemas.microsoft.com/office/drawing/2014/main" id="{5537B450-858B-465B-8B37-D89A184F6CB5}"/>
                </a:ext>
              </a:extLst>
            </p:cNvPr>
            <p:cNvGrpSpPr/>
            <p:nvPr userDrawn="1"/>
          </p:nvGrpSpPr>
          <p:grpSpPr>
            <a:xfrm>
              <a:off x="12252770" y="1"/>
              <a:ext cx="409071" cy="3397250"/>
              <a:chOff x="12252770" y="1"/>
              <a:chExt cx="588588" cy="4888098"/>
            </a:xfrm>
          </p:grpSpPr>
          <p:sp>
            <p:nvSpPr>
              <p:cNvPr id="75" name="Rektangel 110">
                <a:extLst>
                  <a:ext uri="{FF2B5EF4-FFF2-40B4-BE49-F238E27FC236}">
                    <a16:creationId xmlns:a16="http://schemas.microsoft.com/office/drawing/2014/main" id="{3717937F-562F-4060-A0EE-0C045464ABDB}"/>
                  </a:ext>
                </a:extLst>
              </p:cNvPr>
              <p:cNvSpPr/>
              <p:nvPr userDrawn="1"/>
            </p:nvSpPr>
            <p:spPr>
              <a:xfrm>
                <a:off x="12252770" y="1"/>
                <a:ext cx="588588" cy="4888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76" name="Gruppe 111">
                <a:extLst>
                  <a:ext uri="{FF2B5EF4-FFF2-40B4-BE49-F238E27FC236}">
                    <a16:creationId xmlns:a16="http://schemas.microsoft.com/office/drawing/2014/main" id="{9A04A944-1441-4672-858F-AEF14B51EDEC}"/>
                  </a:ext>
                </a:extLst>
              </p:cNvPr>
              <p:cNvGrpSpPr/>
              <p:nvPr userDrawn="1"/>
            </p:nvGrpSpPr>
            <p:grpSpPr>
              <a:xfrm>
                <a:off x="12326727" y="84822"/>
                <a:ext cx="440675" cy="4739318"/>
                <a:chOff x="12316858" y="92947"/>
                <a:chExt cx="440675" cy="4739318"/>
              </a:xfrm>
            </p:grpSpPr>
            <p:grpSp>
              <p:nvGrpSpPr>
                <p:cNvPr id="77" name="Gruppe 112">
                  <a:extLst>
                    <a:ext uri="{FF2B5EF4-FFF2-40B4-BE49-F238E27FC236}">
                      <a16:creationId xmlns:a16="http://schemas.microsoft.com/office/drawing/2014/main" id="{459253EA-B090-4768-8F86-6D9BC98B824D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92947"/>
                  <a:ext cx="440675" cy="1322025"/>
                  <a:chOff x="12316858" y="92947"/>
                  <a:chExt cx="440675" cy="1322025"/>
                </a:xfrm>
              </p:grpSpPr>
              <p:sp>
                <p:nvSpPr>
                  <p:cNvPr id="87" name="Rektangel 122">
                    <a:extLst>
                      <a:ext uri="{FF2B5EF4-FFF2-40B4-BE49-F238E27FC236}">
                        <a16:creationId xmlns:a16="http://schemas.microsoft.com/office/drawing/2014/main" id="{2D15EE44-9A3A-4475-9CB9-661BBC01EB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294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ktangel 123">
                    <a:extLst>
                      <a:ext uri="{FF2B5EF4-FFF2-40B4-BE49-F238E27FC236}">
                        <a16:creationId xmlns:a16="http://schemas.microsoft.com/office/drawing/2014/main" id="{4CF0D999-1473-4A48-8FC2-4D8F05382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533622"/>
                    <a:ext cx="435455" cy="4406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Rektangel 124">
                    <a:extLst>
                      <a:ext uri="{FF2B5EF4-FFF2-40B4-BE49-F238E27FC236}">
                        <a16:creationId xmlns:a16="http://schemas.microsoft.com/office/drawing/2014/main" id="{0FC07E02-44B2-4B6E-B907-26C4CED47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974297"/>
                    <a:ext cx="440675" cy="44067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8" name="Gruppe 113">
                  <a:extLst>
                    <a:ext uri="{FF2B5EF4-FFF2-40B4-BE49-F238E27FC236}">
                      <a16:creationId xmlns:a16="http://schemas.microsoft.com/office/drawing/2014/main" id="{14AC9EF1-8A8B-42AC-B93B-0FA182DA809B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1406952"/>
                  <a:ext cx="440675" cy="1444990"/>
                  <a:chOff x="12316858" y="1539383"/>
                  <a:chExt cx="440675" cy="1444990"/>
                </a:xfrm>
              </p:grpSpPr>
              <p:sp>
                <p:nvSpPr>
                  <p:cNvPr id="84" name="Rektangel 119">
                    <a:extLst>
                      <a:ext uri="{FF2B5EF4-FFF2-40B4-BE49-F238E27FC236}">
                        <a16:creationId xmlns:a16="http://schemas.microsoft.com/office/drawing/2014/main" id="{98479DCC-52F0-42B6-A49C-2F684C8282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1539383"/>
                    <a:ext cx="435455" cy="44067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5" name="Rektangel 120">
                    <a:extLst>
                      <a:ext uri="{FF2B5EF4-FFF2-40B4-BE49-F238E27FC236}">
                        <a16:creationId xmlns:a16="http://schemas.microsoft.com/office/drawing/2014/main" id="{A63D85CE-352B-4734-9361-129E8C3BA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041541"/>
                    <a:ext cx="440675" cy="4406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6" name="Rektangel 121">
                    <a:extLst>
                      <a:ext uri="{FF2B5EF4-FFF2-40B4-BE49-F238E27FC236}">
                        <a16:creationId xmlns:a16="http://schemas.microsoft.com/office/drawing/2014/main" id="{3F5EB180-2673-404A-9CA3-58A9E7868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2543698"/>
                    <a:ext cx="440675" cy="440675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79" name="Gruppe 114">
                  <a:extLst>
                    <a:ext uri="{FF2B5EF4-FFF2-40B4-BE49-F238E27FC236}">
                      <a16:creationId xmlns:a16="http://schemas.microsoft.com/office/drawing/2014/main" id="{7E215691-9E4C-4649-A534-A934B5ED8A90}"/>
                    </a:ext>
                  </a:extLst>
                </p:cNvPr>
                <p:cNvGrpSpPr/>
                <p:nvPr userDrawn="1"/>
              </p:nvGrpSpPr>
              <p:grpSpPr>
                <a:xfrm>
                  <a:off x="12316858" y="2905405"/>
                  <a:ext cx="440675" cy="1926860"/>
                  <a:chOff x="12316858" y="3263214"/>
                  <a:chExt cx="440675" cy="1926860"/>
                </a:xfrm>
              </p:grpSpPr>
              <p:sp>
                <p:nvSpPr>
                  <p:cNvPr id="80" name="Rektangel 115">
                    <a:extLst>
                      <a:ext uri="{FF2B5EF4-FFF2-40B4-BE49-F238E27FC236}">
                        <a16:creationId xmlns:a16="http://schemas.microsoft.com/office/drawing/2014/main" id="{C977D8AA-4685-4FF5-92F3-777415C4A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263214"/>
                    <a:ext cx="440675" cy="440675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1" name="Rektangel 116">
                    <a:extLst>
                      <a:ext uri="{FF2B5EF4-FFF2-40B4-BE49-F238E27FC236}">
                        <a16:creationId xmlns:a16="http://schemas.microsoft.com/office/drawing/2014/main" id="{B3E53B98-4287-449D-98DE-04A22C089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3781924"/>
                    <a:ext cx="440675" cy="44067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2" name="Rektangel 117">
                    <a:extLst>
                      <a:ext uri="{FF2B5EF4-FFF2-40B4-BE49-F238E27FC236}">
                        <a16:creationId xmlns:a16="http://schemas.microsoft.com/office/drawing/2014/main" id="{EA05C71A-B72C-4961-B8EE-A431DB0F11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308724"/>
                    <a:ext cx="440675" cy="44067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sp>
                <p:nvSpPr>
                  <p:cNvPr id="83" name="Rektangel 118">
                    <a:extLst>
                      <a:ext uri="{FF2B5EF4-FFF2-40B4-BE49-F238E27FC236}">
                        <a16:creationId xmlns:a16="http://schemas.microsoft.com/office/drawing/2014/main" id="{4746FEBF-E6FF-4B3A-ADB9-0B32C374AD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316858" y="4749399"/>
                    <a:ext cx="440675" cy="44067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</p:grpSp>
        </p:grpSp>
        <p:sp>
          <p:nvSpPr>
            <p:cNvPr id="68" name="TekstSylinder 16">
              <a:extLst>
                <a:ext uri="{FF2B5EF4-FFF2-40B4-BE49-F238E27FC236}">
                  <a16:creationId xmlns:a16="http://schemas.microsoft.com/office/drawing/2014/main" id="{40A22005-04E4-4D49-8F35-104C642B8AC4}"/>
                </a:ext>
              </a:extLst>
            </p:cNvPr>
            <p:cNvSpPr txBox="1"/>
            <p:nvPr userDrawn="1"/>
          </p:nvSpPr>
          <p:spPr>
            <a:xfrm>
              <a:off x="12661841" y="0"/>
              <a:ext cx="1137103" cy="35593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black</a:t>
              </a:r>
              <a:r>
                <a:rPr lang="nb-NO" sz="70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Primærfarge. Vektlegges sterkest.</a:t>
              </a:r>
            </a:p>
          </p:txBody>
        </p:sp>
        <p:sp>
          <p:nvSpPr>
            <p:cNvPr id="69" name="TekstSylinder 16">
              <a:extLst>
                <a:ext uri="{FF2B5EF4-FFF2-40B4-BE49-F238E27FC236}">
                  <a16:creationId xmlns:a16="http://schemas.microsoft.com/office/drawing/2014/main" id="{7E1B749B-20A2-4EA5-B2D8-3CFC150BDDB7}"/>
                </a:ext>
              </a:extLst>
            </p:cNvPr>
            <p:cNvSpPr txBox="1"/>
            <p:nvPr userDrawn="1"/>
          </p:nvSpPr>
          <p:spPr>
            <a:xfrm>
              <a:off x="12661841" y="1289695"/>
              <a:ext cx="9003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Energy Solutions</a:t>
              </a:r>
            </a:p>
          </p:txBody>
        </p:sp>
        <p:sp>
          <p:nvSpPr>
            <p:cNvPr id="70" name="TekstSylinder 16">
              <a:extLst>
                <a:ext uri="{FF2B5EF4-FFF2-40B4-BE49-F238E27FC236}">
                  <a16:creationId xmlns:a16="http://schemas.microsoft.com/office/drawing/2014/main" id="{E23EA5E2-D7FD-446B-AA99-D6F7F7510D2B}"/>
                </a:ext>
              </a:extLst>
            </p:cNvPr>
            <p:cNvSpPr txBox="1"/>
            <p:nvPr userDrawn="1"/>
          </p:nvSpPr>
          <p:spPr>
            <a:xfrm>
              <a:off x="12661841" y="1657088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blue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Software and Licensing</a:t>
              </a:r>
            </a:p>
          </p:txBody>
        </p:sp>
        <p:sp>
          <p:nvSpPr>
            <p:cNvPr id="71" name="TekstSylinder 16">
              <a:extLst>
                <a:ext uri="{FF2B5EF4-FFF2-40B4-BE49-F238E27FC236}">
                  <a16:creationId xmlns:a16="http://schemas.microsoft.com/office/drawing/2014/main" id="{170EA367-CB5A-432A-89F8-0D4CD7D73F16}"/>
                </a:ext>
              </a:extLst>
            </p:cNvPr>
            <p:cNvSpPr txBox="1"/>
            <p:nvPr userDrawn="1"/>
          </p:nvSpPr>
          <p:spPr>
            <a:xfrm>
              <a:off x="12661841" y="1983659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red</a:t>
              </a:r>
            </a:p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Operations and Monitoring</a:t>
              </a:r>
            </a:p>
          </p:txBody>
        </p:sp>
        <p:sp>
          <p:nvSpPr>
            <p:cNvPr id="72" name="TekstSylinder 16">
              <a:extLst>
                <a:ext uri="{FF2B5EF4-FFF2-40B4-BE49-F238E27FC236}">
                  <a16:creationId xmlns:a16="http://schemas.microsoft.com/office/drawing/2014/main" id="{98A258BA-EED0-4DD3-98D6-BFB54011A653}"/>
                </a:ext>
              </a:extLst>
            </p:cNvPr>
            <p:cNvSpPr txBox="1"/>
            <p:nvPr userDrawn="1"/>
          </p:nvSpPr>
          <p:spPr>
            <a:xfrm>
              <a:off x="12661841" y="2359216"/>
              <a:ext cx="1241938" cy="3559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nb-NO" sz="70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err="1">
                  <a:solidFill>
                    <a:schemeClr val="tx1"/>
                  </a:solidFill>
                  <a:latin typeface="+mn-lt"/>
                </a:rPr>
                <a:t>yellow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err="1">
                  <a:solidFill>
                    <a:schemeClr val="tx1"/>
                  </a:solidFill>
                  <a:latin typeface="+mn-lt"/>
                </a:rPr>
                <a:t>Consulting</a:t>
              </a:r>
              <a:endParaRPr lang="nb-NO" sz="7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73" name="Vinkel 10">
              <a:extLst>
                <a:ext uri="{FF2B5EF4-FFF2-40B4-BE49-F238E27FC236}">
                  <a16:creationId xmlns:a16="http://schemas.microsoft.com/office/drawing/2014/main" id="{20ED9542-6473-4550-9499-651512BD3D6F}"/>
                </a:ext>
              </a:extLst>
            </p:cNvPr>
            <p:cNvCxnSpPr>
              <a:cxnSpLocks/>
              <a:stCxn id="82" idx="3"/>
            </p:cNvCxnSpPr>
            <p:nvPr userDrawn="1"/>
          </p:nvCxnSpPr>
          <p:spPr>
            <a:xfrm flipH="1">
              <a:off x="12606813" y="2893393"/>
              <a:ext cx="3628" cy="370985"/>
            </a:xfrm>
            <a:prstGeom prst="bentConnector4">
              <a:avLst>
                <a:gd name="adj1" fmla="val -3375551"/>
                <a:gd name="adj2" fmla="val 70639"/>
              </a:avLst>
            </a:prstGeom>
            <a:ln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Sylinder 16">
              <a:extLst>
                <a:ext uri="{FF2B5EF4-FFF2-40B4-BE49-F238E27FC236}">
                  <a16:creationId xmlns:a16="http://schemas.microsoft.com/office/drawing/2014/main" id="{61CCC31A-9257-4683-8796-953880DDAD5F}"/>
                </a:ext>
              </a:extLst>
            </p:cNvPr>
            <p:cNvSpPr txBox="1"/>
            <p:nvPr userDrawn="1"/>
          </p:nvSpPr>
          <p:spPr>
            <a:xfrm>
              <a:off x="12742400" y="2744619"/>
              <a:ext cx="1241938" cy="5791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green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SYSCO </a:t>
              </a:r>
              <a:r>
                <a:rPr lang="nb-NO" sz="700" dirty="0" err="1">
                  <a:solidFill>
                    <a:schemeClr val="tx1"/>
                  </a:solidFill>
                  <a:latin typeface="+mn-lt"/>
                </a:rPr>
                <a:t>black</a:t>
              </a:r>
              <a:endParaRPr lang="nb-NO" sz="700" dirty="0">
                <a:solidFill>
                  <a:schemeClr val="tx1"/>
                </a:solidFill>
                <a:latin typeface="+mn-lt"/>
              </a:endParaRPr>
            </a:p>
            <a:p>
              <a:pPr algn="l"/>
              <a:r>
                <a:rPr lang="nb-NO" sz="700" dirty="0">
                  <a:solidFill>
                    <a:schemeClr val="tx1"/>
                  </a:solidFill>
                  <a:latin typeface="+mn-lt"/>
                </a:rPr>
                <a:t>Primærfarge kombinasjon.</a:t>
              </a:r>
            </a:p>
          </p:txBody>
        </p:sp>
      </p:grp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DDF514E-6816-4D85-B682-73502B792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25" y="6366080"/>
            <a:ext cx="1653368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96" r:id="rId5"/>
    <p:sldLayoutId id="2147483671" r:id="rId6"/>
    <p:sldLayoutId id="2147483667" r:id="rId7"/>
    <p:sldLayoutId id="2147483697" r:id="rId8"/>
    <p:sldLayoutId id="2147483672" r:id="rId9"/>
    <p:sldLayoutId id="2147483668" r:id="rId10"/>
    <p:sldLayoutId id="2147483698" r:id="rId11"/>
    <p:sldLayoutId id="2147483673" r:id="rId12"/>
    <p:sldLayoutId id="2147483669" r:id="rId13"/>
    <p:sldLayoutId id="2147483670" r:id="rId14"/>
    <p:sldLayoutId id="2147483676" r:id="rId15"/>
    <p:sldLayoutId id="2147483679" r:id="rId16"/>
    <p:sldLayoutId id="2147483680" r:id="rId17"/>
    <p:sldLayoutId id="2147483687" r:id="rId18"/>
    <p:sldLayoutId id="2147483695" r:id="rId19"/>
    <p:sldLayoutId id="2147483699" r:id="rId20"/>
    <p:sldLayoutId id="214748369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16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071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pos="347">
          <p15:clr>
            <a:srgbClr val="F26B43"/>
          </p15:clr>
        </p15:guide>
        <p15:guide id="6" pos="73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05A3-7888-4813-8158-ABB02CD35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Cegal in-person</a:t>
            </a:r>
            <a:br>
              <a:rPr lang="en-US" dirty="0"/>
            </a:br>
            <a:r>
              <a:rPr lang="en-US" dirty="0" err="1"/>
              <a:t>Krafthack</a:t>
            </a:r>
            <a:r>
              <a:rPr lang="en-US"/>
              <a:t> 2022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D262-0352-4535-9D8B-D0F6C60E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087-45C5-47DF-8EA3-6E074D0D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9F8B9B-2FDD-45B7-9CAA-A9F074FC85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854694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Scalability and transferability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  <a:p>
            <a:pPr lvl="1"/>
            <a:r>
              <a:rPr lang="nb-NO" dirty="0" err="1"/>
              <a:t>Estimate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weather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</a:t>
            </a:r>
            <a:r>
              <a:rPr lang="nb-NO" dirty="0" err="1"/>
              <a:t>season</a:t>
            </a:r>
            <a:endParaRPr lang="en-US" dirty="0"/>
          </a:p>
          <a:p>
            <a:pPr lvl="1"/>
            <a:r>
              <a:rPr lang="nb-NO" dirty="0"/>
              <a:t>Sub-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/>
              <a:t>Oil rig </a:t>
            </a:r>
            <a:r>
              <a:rPr lang="nb-NO" dirty="0" err="1"/>
              <a:t>installations</a:t>
            </a:r>
            <a:endParaRPr lang="nb-NO" dirty="0"/>
          </a:p>
          <a:p>
            <a:pPr lvl="1"/>
            <a:r>
              <a:rPr lang="nb-NO" dirty="0" err="1"/>
              <a:t>Maintenance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elevators</a:t>
            </a:r>
          </a:p>
          <a:p>
            <a:pPr lvl="1"/>
            <a:r>
              <a:rPr lang="nb-NO" dirty="0" err="1"/>
              <a:t>Cars</a:t>
            </a:r>
            <a:r>
              <a:rPr lang="nb-NO" dirty="0"/>
              <a:t> service </a:t>
            </a:r>
            <a:r>
              <a:rPr lang="nb-NO" dirty="0" err="1"/>
              <a:t>interval</a:t>
            </a:r>
            <a:endParaRPr lang="nb-NO" dirty="0"/>
          </a:p>
          <a:p>
            <a:pPr lvl="1"/>
            <a:r>
              <a:rPr lang="nb-NO" dirty="0"/>
              <a:t>Stock </a:t>
            </a:r>
            <a:r>
              <a:rPr lang="nb-NO" dirty="0" err="1"/>
              <a:t>prices</a:t>
            </a:r>
            <a:endParaRPr lang="nb-NO" dirty="0"/>
          </a:p>
          <a:p>
            <a:pPr lvl="1"/>
            <a:r>
              <a:rPr lang="nb-NO" dirty="0"/>
              <a:t>Train </a:t>
            </a:r>
            <a:r>
              <a:rPr lang="nb-NO"/>
              <a:t>maintenance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4309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FFC0-997A-43A7-AA16-8EB23A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9AD-6033-4D1D-9F52-66918F92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3AC8-B6A6-4E88-8507-94D69458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95272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4075-CB65-40EF-B180-5E371B9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7E6-30D8-4F45-8B2C-EF0AD995FD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DD31-846E-4611-A0D5-C1F3D545F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6CD58-6236-4A06-9DB7-88448D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6149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C4A8-77BC-4711-BFA9-7BF45040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7277-8701-4CC4-85A4-2477E2B91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58AE0-5DBE-4790-8F68-D50D58EF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13</a:t>
            </a:fld>
            <a:endParaRPr lang="nb-N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FBBAE-FDF8-4726-A115-5F8B411CB32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D0B9-AA72-429E-A7B5-B7A2EFE5CD4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008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EFF-EA78-4342-8761-C548101A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FF6C-AC26-4BDC-A419-A842E4E9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0B38-0CCA-44C1-B9ED-D0235393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t>14</a:t>
            </a:fld>
            <a:endParaRPr lang="nb-N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B138AF-33A2-4131-A895-D3A23A508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136879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B49A-A5A9-48D8-BF88-7C8E344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3F755-8472-4F20-A7B4-170901B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E9FBBC-1E41-4F73-B88A-A89A28E65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68693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7560A-38C1-4A58-B04F-79A21A1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13B9-3A51-A541-A9A3-C49A08C9F177}" type="slidenum">
              <a:rPr lang="nb-NO" smtClean="0"/>
              <a:pPr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9213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C3C7-B318-4267-89D2-97D780C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FB4B-8C09-4B53-9448-597AE9228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Page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68ECE-7234-49E5-9826-FBFF0C342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Agenda </a:t>
            </a:r>
            <a:r>
              <a:rPr lang="nb-NO"/>
              <a:t>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9833-AAD7-477E-87DD-516E83A40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3310" y="6340054"/>
            <a:ext cx="2743200" cy="365125"/>
          </a:xfrm>
        </p:spPr>
        <p:txBody>
          <a:bodyPr/>
          <a:lstStyle/>
          <a:p>
            <a:fld id="{C47613B9-3A51-A541-A9A3-C49A08C9F177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77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Problem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data in dataset from sensors</a:t>
            </a:r>
          </a:p>
          <a:p>
            <a:r>
              <a:rPr lang="en-US" dirty="0"/>
              <a:t>Predict the future tensile values of the 6 bolts with sensors</a:t>
            </a:r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3</a:t>
            </a:fld>
            <a:endParaRPr lang="nb-NO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A3045EE-6EFD-4F52-80B5-A677347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1" y="3265744"/>
            <a:ext cx="7509971" cy="2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87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Exploration and prepping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extreme values</a:t>
            </a:r>
          </a:p>
          <a:p>
            <a:r>
              <a:rPr lang="en-US" dirty="0"/>
              <a:t>Splitting startup and production data</a:t>
            </a:r>
          </a:p>
          <a:p>
            <a:r>
              <a:rPr lang="en-US" dirty="0"/>
              <a:t>Removed columns of vibration values because of lacking data</a:t>
            </a:r>
          </a:p>
          <a:p>
            <a:r>
              <a:rPr lang="en-US"/>
              <a:t>Missing values handled by </a:t>
            </a:r>
            <a:endParaRPr lang="en-US" dirty="0"/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57967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Model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4223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8832-9E2F-4594-8403-5A76AD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0610826" cy="1105625"/>
          </a:xfrm>
        </p:spPr>
        <p:txBody>
          <a:bodyPr/>
          <a:lstStyle/>
          <a:p>
            <a:r>
              <a:rPr lang="en-US" dirty="0"/>
              <a:t>Production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5E35-56F8-4CAF-8CC0-C0387886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0438"/>
            <a:ext cx="9548217" cy="1814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Updating the model – retrain</a:t>
            </a:r>
          </a:p>
          <a:p>
            <a:r>
              <a:rPr lang="en-US" dirty="0"/>
              <a:t>Publishing to Azure</a:t>
            </a:r>
          </a:p>
          <a:p>
            <a:r>
              <a:rPr lang="nb-NO" dirty="0"/>
              <a:t>CSV file to </a:t>
            </a:r>
            <a:r>
              <a:rPr lang="nb-NO" dirty="0" err="1"/>
              <a:t>PowerApps</a:t>
            </a:r>
            <a:r>
              <a:rPr lang="nb-NO" dirty="0"/>
              <a:t> </a:t>
            </a:r>
          </a:p>
          <a:p>
            <a:r>
              <a:rPr lang="en-US" dirty="0"/>
              <a:t>Dashboard notifying maintainers about predictive values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8E3B-FADA-43BC-9697-6B86E58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37FFF-054E-954C-9F75-34A2E783DF8C}" type="slidenum">
              <a:rPr lang="nb-NO" smtClean="0"/>
              <a:t>6</a:t>
            </a:fld>
            <a:endParaRPr lang="nb-NO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78E60C-5124-4445-8A1A-C9856DD45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214502"/>
            <a:ext cx="4680656" cy="303720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3C4FD4-15C2-4A4C-AFF0-1409D032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5" y="3214502"/>
            <a:ext cx="4682675" cy="30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20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CD8B0B6-67E0-44B7-B2A0-E8E619A88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7" y="0"/>
            <a:ext cx="10550766" cy="6857999"/>
          </a:xfrm>
          <a:prstGeom prst="rect">
            <a:avLst/>
          </a:prstGeom>
          <a:noFill/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AA46F9B-0152-43A8-86E7-C2FEC890FF04}"/>
              </a:ext>
            </a:extLst>
          </p:cNvPr>
          <p:cNvSpPr/>
          <p:nvPr/>
        </p:nvSpPr>
        <p:spPr>
          <a:xfrm>
            <a:off x="9372600" y="749300"/>
            <a:ext cx="9017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3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A9C086-D3A7-4077-AE57-B5FEC8AD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2" y="0"/>
            <a:ext cx="10573455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BA579BE-2DCC-4184-8177-82D58D2F5A29}"/>
              </a:ext>
            </a:extLst>
          </p:cNvPr>
          <p:cNvSpPr/>
          <p:nvPr/>
        </p:nvSpPr>
        <p:spPr>
          <a:xfrm>
            <a:off x="8191500" y="1219200"/>
            <a:ext cx="1117600" cy="25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719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F95605-4886-4E34-A5B5-C0F00A9A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2" y="4113"/>
            <a:ext cx="10573236" cy="6853887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C9E42299-6B24-4E59-B2B4-4122EDD790C3}"/>
              </a:ext>
            </a:extLst>
          </p:cNvPr>
          <p:cNvSpPr/>
          <p:nvPr/>
        </p:nvSpPr>
        <p:spPr>
          <a:xfrm>
            <a:off x="1816100" y="723900"/>
            <a:ext cx="762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3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-tema">
  <a:themeElements>
    <a:clrScheme name="SYSCO">
      <a:dk1>
        <a:srgbClr val="121921"/>
      </a:dk1>
      <a:lt1>
        <a:srgbClr val="FFFFFF"/>
      </a:lt1>
      <a:dk2>
        <a:srgbClr val="121921"/>
      </a:dk2>
      <a:lt2>
        <a:srgbClr val="FFFFFF"/>
      </a:lt2>
      <a:accent1>
        <a:srgbClr val="00FF8B"/>
      </a:accent1>
      <a:accent2>
        <a:srgbClr val="27F7FF"/>
      </a:accent2>
      <a:accent3>
        <a:srgbClr val="FE4D00"/>
      </a:accent3>
      <a:accent4>
        <a:srgbClr val="FFF200"/>
      </a:accent4>
      <a:accent5>
        <a:srgbClr val="02FF8B"/>
      </a:accent5>
      <a:accent6>
        <a:srgbClr val="11192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278B10B-EB80-48A5-BE2F-EA3FE5806502}" vid="{76CC8A25-175A-490A-8A80-E1FEB61B3E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3A1CB4FAE674FAEEC5BBF71875F82" ma:contentTypeVersion="16" ma:contentTypeDescription="Create a new document." ma:contentTypeScope="" ma:versionID="2560f9e0226283c36b37a6fec2ffda1c">
  <xsd:schema xmlns:xsd="http://www.w3.org/2001/XMLSchema" xmlns:xs="http://www.w3.org/2001/XMLSchema" xmlns:p="http://schemas.microsoft.com/office/2006/metadata/properties" xmlns:ns2="53379376-2220-4010-83a3-5a605de44d58" xmlns:ns3="766a0c4b-8384-4fc4-a1c3-9d01aa878c08" xmlns:ns4="465cf9bc-c054-43e9-b131-347de4a77dee" targetNamespace="http://schemas.microsoft.com/office/2006/metadata/properties" ma:root="true" ma:fieldsID="50970a5c6a60af3873a1a6f106b905f1" ns2:_="" ns3:_="" ns4:_="">
    <xsd:import namespace="53379376-2220-4010-83a3-5a605de44d58"/>
    <xsd:import namespace="766a0c4b-8384-4fc4-a1c3-9d01aa878c08"/>
    <xsd:import namespace="465cf9bc-c054-43e9-b131-347de4a77dee"/>
    <xsd:element name="properties">
      <xsd:complexType>
        <xsd:sequence>
          <xsd:element name="documentManagement">
            <xsd:complexType>
              <xsd:all>
                <xsd:element ref="ns2:lecf2c62802949f3871494b3773c4c40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79376-2220-4010-83a3-5a605de44d58" elementFormDefault="qualified">
    <xsd:import namespace="http://schemas.microsoft.com/office/2006/documentManagement/types"/>
    <xsd:import namespace="http://schemas.microsoft.com/office/infopath/2007/PartnerControls"/>
    <xsd:element name="lecf2c62802949f3871494b3773c4c40" ma:index="9" nillable="true" ma:taxonomy="true" ma:internalName="lecf2c62802949f3871494b3773c4c40" ma:taxonomyFieldName="Information_x0020_classification" ma:displayName="Information classification" ma:default="1;#Internal Company|cd7575b6-5238-42f3-8f5b-af875114b988" ma:fieldId="{5ecf2c62-8029-49f3-8714-94b3773c4c40}" ma:sspId="791b3c86-4318-4084-80bd-d46a7bf048e4" ma:termSetId="84f87df7-e106-41fd-ba81-cd839d53776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a0c4b-8384-4fc4-a1c3-9d01aa878c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e4fc90-1842-4cef-b443-015d83a38650}" ma:internalName="TaxCatchAll" ma:showField="CatchAllData" ma:web="465cf9bc-c054-43e9-b131-347de4a77d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cf9bc-c054-43e9-b131-347de4a77d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6a0c4b-8384-4fc4-a1c3-9d01aa878c08">
      <Value>1</Value>
    </TaxCatchAll>
    <lecf2c62802949f3871494b3773c4c40 xmlns="53379376-2220-4010-83a3-5a605de44d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Company</TermName>
          <TermId xmlns="http://schemas.microsoft.com/office/infopath/2007/PartnerControls">cd7575b6-5238-42f3-8f5b-af875114b988</TermId>
        </TermInfo>
      </Terms>
    </lecf2c62802949f3871494b3773c4c40>
  </documentManagement>
</p:properties>
</file>

<file path=customXml/itemProps1.xml><?xml version="1.0" encoding="utf-8"?>
<ds:datastoreItem xmlns:ds="http://schemas.openxmlformats.org/officeDocument/2006/customXml" ds:itemID="{C66F666E-595D-4C01-9A7A-EB96966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02E2AE-7D79-41E3-88EF-57DE06F4A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79376-2220-4010-83a3-5a605de44d58"/>
    <ds:schemaRef ds:uri="766a0c4b-8384-4fc4-a1c3-9d01aa878c08"/>
    <ds:schemaRef ds:uri="465cf9bc-c054-43e9-b131-347de4a77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589BC-D4C8-42B9-AE2F-E91990BAE7A7}">
  <ds:schemaRefs>
    <ds:schemaRef ds:uri="766a0c4b-8384-4fc4-a1c3-9d01aa878c08"/>
    <ds:schemaRef ds:uri="http://purl.org/dc/dcmitype/"/>
    <ds:schemaRef ds:uri="http://purl.org/dc/elements/1.1/"/>
    <ds:schemaRef ds:uri="http://schemas.openxmlformats.org/package/2006/metadata/core-properties"/>
    <ds:schemaRef ds:uri="53379376-2220-4010-83a3-5a605de44d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65cf9bc-c054-43e9-b131-347de4a77dee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Cegal Sysco_PPT Template 2021 (1)</Template>
  <TotalTime>256</TotalTime>
  <Words>118</Words>
  <Application>Microsoft Office PowerPoint</Application>
  <PresentationFormat>Widescreen</PresentationFormat>
  <Paragraphs>42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1_Office-tema</vt:lpstr>
      <vt:lpstr>Cegal in-person Krafthack 2022</vt:lpstr>
      <vt:lpstr>PowerPoint Presentation</vt:lpstr>
      <vt:lpstr>Problem</vt:lpstr>
      <vt:lpstr>Exploration and prepping</vt:lpstr>
      <vt:lpstr>Model</vt:lpstr>
      <vt:lpstr>Production</vt:lpstr>
      <vt:lpstr>PowerPoint Presentation</vt:lpstr>
      <vt:lpstr>PowerPoint Presentation</vt:lpstr>
      <vt:lpstr>PowerPoint Presentation</vt:lpstr>
      <vt:lpstr>Scalability and transferability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Corinna Wagner</dc:creator>
  <cp:lastModifiedBy>Pål Stian Bendiksen</cp:lastModifiedBy>
  <cp:revision>30</cp:revision>
  <dcterms:created xsi:type="dcterms:W3CDTF">2021-12-03T11:13:40Z</dcterms:created>
  <dcterms:modified xsi:type="dcterms:W3CDTF">2022-03-08T07:46:41Z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0x0101007183A1CB4FAE674FAEEC5BBF71875F82</vt:lpwstr>
  </property>
  <property fmtid="{D5CDD505-2E9C-101B-9397-08002B2CF9AE}" pid="3" name="Information classification">
    <vt:lpwstr>1;#Internal Company|cd7575b6-5238-42f3-8f5b-af875114b988</vt:lpwstr>
  </property>
</Properties>
</file>